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62" r:id="rId2"/>
    <p:sldId id="268" r:id="rId3"/>
    <p:sldId id="263" r:id="rId4"/>
    <p:sldId id="266" r:id="rId5"/>
    <p:sldId id="270" r:id="rId6"/>
    <p:sldId id="269" r:id="rId7"/>
    <p:sldId id="265" r:id="rId8"/>
    <p:sldId id="264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7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09"/>
  </p:normalViewPr>
  <p:slideViewPr>
    <p:cSldViewPr snapToGrid="0" snapToObjects="1">
      <p:cViewPr varScale="1">
        <p:scale>
          <a:sx n="92" d="100"/>
          <a:sy n="92" d="100"/>
        </p:scale>
        <p:origin x="4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76CC1A-B751-4647-96FA-F8031A289486}" type="datetimeFigureOut">
              <a:t>02.09.2021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3847E5-54B4-0042-BE2D-A81B84308528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58063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3847E5-54B4-0042-BE2D-A81B84308528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3825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5363B-A67A-5341-8356-8287A74C4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1E1CF-3123-254B-A19F-DE7315664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07E08-8860-2A44-9317-BACA9F0C4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F5163-F562-6748-9D8E-F9A7ED96A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BF5DC-C775-AF4B-8685-3413C435D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65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90BB6-1442-0C4E-9412-C490CE78F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483309-8A8C-DA4F-B587-AEDABC178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AF53B-9AFA-8C44-B76D-62388598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79097-9FB0-0840-A11C-9A35496F9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A7058-BC13-1B42-91CD-94F40447B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7273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2DFFFC-87AE-C141-A80D-3FFE8C51E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31EF62-4605-D342-9E4B-BEED68F7D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31013-1AD8-994D-9676-CCA66328A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EF0EF-15EE-B443-BA45-50943ECAB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86518-17EB-134D-A467-EEDE546CA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696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E4DD7-FF67-0E43-846C-DB0D7DB6E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E40B8-90A4-434B-B892-5449C9063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C3D2F-C2CE-324E-9337-D82A9137D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261C9-772D-6B47-802D-66EF88C5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07F34-E5A5-BC4A-8928-127967DF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246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358B-C220-874C-A181-78CF01B8C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CFFFF-E9BB-CC40-B37C-13B413D15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104D2-FA7F-2C4C-9215-C9BD64DDB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C3392-66D7-9240-96B9-48D6C4D3B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3AE0E-9D41-CB4B-8F24-ECD9C0081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7093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6C634-9F64-6C42-9B85-1E79445C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04CDA-F0F6-D84D-8D8B-6E810E55FC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36299-8271-8842-83CB-29A7A9589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01459-C94F-4641-8F6A-EF0C9E0A6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29DF8-24BC-2C4D-9DB4-7A0069BC6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50F5C9-A4FD-0444-99E4-1249AE5B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9820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59C3B-1A7B-9F40-AEBF-BFC134C0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F1A2A-B492-3849-9AF9-59B362D7F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4B850-A128-4341-AEA8-FF0E972BC6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53A05-D05B-AD4C-BF64-E016EC8957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42F5EA-1D85-EA4B-A9AE-52FC24D8EF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691D8-FE0F-D645-AEBD-77F737784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64C275-C86D-C54E-BE02-4FD147708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1786C-661F-AD47-BBD8-2CAC60E0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5021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8E693-E0E2-8F4C-891B-52C4BBE0F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9954F9-07BC-954B-B792-B35F5BB1A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02A54D-FCDA-EA4F-9EAB-F2F8E0450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F9D473-79A8-0F43-B55F-2866BA971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59050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DD0EEA-D0E8-AC47-B2C0-699810C45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EA1A03-20F4-334B-8424-D6337E7C7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A7ABCB-158B-E940-8AFF-E7409523E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67734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F3324-D2CD-8C49-A226-AF889C632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5C89F-2379-D443-BF0F-8FC4B6D12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E083-DB3A-9742-A508-E795FEA17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A0D00-6EC1-CA40-ACD7-D5E427478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CBC06A-856B-E74C-B144-40439659B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552FD-8DCA-FA45-8DA2-8D692C97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4125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94C4-277E-FA4B-9626-4D1443E10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383E29-89B7-074C-B747-F1B9DBEF18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39DFA-61CF-5A49-AB21-A13DA3982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B38E03-56BA-AF47-AA78-F73FE31E0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A385D-3AB2-D846-B1F3-7E49FCCB1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BA879-E9E2-C64B-A1AF-DC670636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9589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3D82CF-7790-3D4D-A6F8-BE6A7D0F7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C2F-5D4D-D14A-B61E-8CF6C9AEE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B126F-BD06-2542-9FF7-C2A845E740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9615D-C506-1747-875D-3EDBFA834B8F}" type="datetimeFigureOut">
              <a:t>02.09.2021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EBF38-9445-2B42-A798-5C152ECA4E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E8B4D-3CDD-4843-B07C-C0457CF04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8733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ww42/AF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log.az.trainin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youtube.com/watch?v=Mfz8NQncwiQ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1439917" y="1114097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Hello World!</a:t>
            </a:r>
          </a:p>
        </p:txBody>
      </p:sp>
    </p:spTree>
    <p:extLst>
      <p:ext uri="{BB962C8B-B14F-4D97-AF65-F5344CB8AC3E}">
        <p14:creationId xmlns:p14="http://schemas.microsoft.com/office/powerpoint/2010/main" val="3452512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2385848" y="809297"/>
            <a:ext cx="60644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for Trainers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D0F620-2CC1-A74E-BC13-4D306BA72A10}"/>
              </a:ext>
            </a:extLst>
          </p:cNvPr>
          <p:cNvSpPr txBox="1"/>
          <p:nvPr/>
        </p:nvSpPr>
        <p:spPr>
          <a:xfrm>
            <a:off x="3358056" y="5848648"/>
            <a:ext cx="1229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Repo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3BEBA6-6C71-184B-80A9-1840199A3C0E}"/>
              </a:ext>
            </a:extLst>
          </p:cNvPr>
          <p:cNvSpPr txBox="1"/>
          <p:nvPr/>
        </p:nvSpPr>
        <p:spPr>
          <a:xfrm>
            <a:off x="2385848" y="5848648"/>
            <a:ext cx="9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Blog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22F7F3-9050-B740-B060-756D9973828B}"/>
              </a:ext>
            </a:extLst>
          </p:cNvPr>
          <p:cNvSpPr txBox="1"/>
          <p:nvPr/>
        </p:nvSpPr>
        <p:spPr>
          <a:xfrm>
            <a:off x="2385848" y="1889933"/>
            <a:ext cx="3710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Donnertag, 2. </a:t>
            </a:r>
            <a:r>
              <a:rPr lang="de-DE" sz="2000" dirty="0">
                <a:solidFill>
                  <a:prstClr val="black"/>
                </a:solidFill>
                <a:latin typeface="Calibri" panose="020F0502020204030204"/>
              </a:rPr>
              <a:t>September</a:t>
            </a: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2021</a:t>
            </a:r>
            <a:endParaRPr kumimoji="0" lang="en-DE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61C11-D8D3-3149-AB6B-74D09441D043}"/>
              </a:ext>
            </a:extLst>
          </p:cNvPr>
          <p:cNvSpPr txBox="1"/>
          <p:nvPr/>
        </p:nvSpPr>
        <p:spPr>
          <a:xfrm>
            <a:off x="2385848" y="2795751"/>
            <a:ext cx="78407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News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DE" sz="2000">
                <a:solidFill>
                  <a:prstClr val="black"/>
                </a:solidFill>
                <a:latin typeface="Calibri" panose="020F0502020204030204"/>
              </a:rPr>
              <a:t>TTT 22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DE" sz="2000">
                <a:solidFill>
                  <a:prstClr val="black"/>
                </a:solidFill>
                <a:latin typeface="Calibri" panose="020F0502020204030204"/>
              </a:rPr>
              <a:t>Zusammenarbeit auf GitHub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198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716455" y="1093077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SC-900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715B20-B1F8-9847-A7BB-2739E881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55" y="2075574"/>
            <a:ext cx="11074400" cy="1130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550DF3-02AF-0644-9277-A04D401CC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55" y="3480485"/>
            <a:ext cx="110744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093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716455" y="385191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SC-900</a:t>
            </a: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4EF28F8-58E4-5646-907C-190F03EB8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55" y="1529255"/>
            <a:ext cx="6736175" cy="397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499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466166" y="3514164"/>
            <a:ext cx="55615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Train The Trainer</a:t>
            </a:r>
          </a:p>
        </p:txBody>
      </p:sp>
      <p:pic>
        <p:nvPicPr>
          <p:cNvPr id="4" name="Picture 3" descr="A picture containing text, computer, indoor, window&#10;&#10;Description automatically generated">
            <a:extLst>
              <a:ext uri="{FF2B5EF4-FFF2-40B4-BE49-F238E27FC236}">
                <a16:creationId xmlns:a16="http://schemas.microsoft.com/office/drawing/2014/main" id="{DDD29D4F-B97E-274A-B392-8DBDD1514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03"/>
            <a:ext cx="3944471" cy="2958353"/>
          </a:xfrm>
          <a:prstGeom prst="rect">
            <a:avLst/>
          </a:prstGeom>
        </p:spPr>
      </p:pic>
      <p:pic>
        <p:nvPicPr>
          <p:cNvPr id="8" name="Picture 7" descr="A group of people looking at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86B9675F-3632-BC43-9E5B-5E8F88599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765" y="8803"/>
            <a:ext cx="3944470" cy="2958353"/>
          </a:xfrm>
          <a:prstGeom prst="rect">
            <a:avLst/>
          </a:prstGeom>
        </p:spPr>
      </p:pic>
      <p:pic>
        <p:nvPicPr>
          <p:cNvPr id="10" name="Picture 9" descr="A group of people in an office&#10;&#10;Description automatically generated with medium confidence">
            <a:extLst>
              <a:ext uri="{FF2B5EF4-FFF2-40B4-BE49-F238E27FC236}">
                <a16:creationId xmlns:a16="http://schemas.microsoft.com/office/drawing/2014/main" id="{4C59956C-F502-FF4A-8213-43D5106A9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271" y="3086848"/>
            <a:ext cx="5656729" cy="377115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AC34107-958B-A149-B3A9-58E209E6C910}"/>
              </a:ext>
            </a:extLst>
          </p:cNvPr>
          <p:cNvSpPr txBox="1"/>
          <p:nvPr/>
        </p:nvSpPr>
        <p:spPr>
          <a:xfrm>
            <a:off x="466166" y="4473386"/>
            <a:ext cx="52981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/>
              <a:t>3. – 7. Januar 2022</a:t>
            </a:r>
          </a:p>
          <a:p>
            <a:endParaRPr lang="en-DE"/>
          </a:p>
          <a:p>
            <a:r>
              <a:rPr lang="en-DE"/>
              <a:t>Azure – Authentication – Authorization – Apps</a:t>
            </a:r>
          </a:p>
          <a:p>
            <a:endParaRPr lang="en-DE"/>
          </a:p>
          <a:p>
            <a:r>
              <a:rPr lang="en-DE"/>
              <a:t>SC-900</a:t>
            </a:r>
          </a:p>
        </p:txBody>
      </p:sp>
      <p:pic>
        <p:nvPicPr>
          <p:cNvPr id="13" name="Picture 12" descr="A group of women smiling&#10;&#10;Description automatically generated with low confidence">
            <a:extLst>
              <a:ext uri="{FF2B5EF4-FFF2-40B4-BE49-F238E27FC236}">
                <a16:creationId xmlns:a16="http://schemas.microsoft.com/office/drawing/2014/main" id="{6BE0216F-8D36-2542-93D1-768E13AEE8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7529" y="8803"/>
            <a:ext cx="3944471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31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1439917" y="1114097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Zusammenarbeit auf GitHub (GH)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51B8CF-DBF0-D147-82DE-1AE9706936C3}"/>
              </a:ext>
            </a:extLst>
          </p:cNvPr>
          <p:cNvSpPr txBox="1"/>
          <p:nvPr/>
        </p:nvSpPr>
        <p:spPr>
          <a:xfrm>
            <a:off x="2017059" y="2106706"/>
            <a:ext cx="52174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Repos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Web Editor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Pull Requests</a:t>
            </a:r>
          </a:p>
        </p:txBody>
      </p:sp>
    </p:spTree>
    <p:extLst>
      <p:ext uri="{BB962C8B-B14F-4D97-AF65-F5344CB8AC3E}">
        <p14:creationId xmlns:p14="http://schemas.microsoft.com/office/powerpoint/2010/main" val="313427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1292772" y="451945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GitHub Pull Requests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470E73-F4CF-C343-AE01-FE2BAAD7F1B6}"/>
              </a:ext>
            </a:extLst>
          </p:cNvPr>
          <p:cNvSpPr txBox="1"/>
          <p:nvPr/>
        </p:nvSpPr>
        <p:spPr>
          <a:xfrm>
            <a:off x="1418897" y="1597572"/>
            <a:ext cx="584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DE"/>
              <a:t>Fork Repo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Create new branch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Add changes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Do pull request</a:t>
            </a:r>
          </a:p>
        </p:txBody>
      </p:sp>
    </p:spTree>
    <p:extLst>
      <p:ext uri="{BB962C8B-B14F-4D97-AF65-F5344CB8AC3E}">
        <p14:creationId xmlns:p14="http://schemas.microsoft.com/office/powerpoint/2010/main" val="1535752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506448" y="5552553"/>
            <a:ext cx="4631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hlinkClick r:id="rId2"/>
              </a:rPr>
              <a:t>Git Pull Requests explained – </a:t>
            </a:r>
          </a:p>
          <a:p>
            <a:r>
              <a:rPr lang="en-GB">
                <a:hlinkClick r:id="rId2"/>
              </a:rPr>
              <a:t>Computer Stuff They Didn't Teach You #5</a:t>
            </a:r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2D8754-8106-E443-98E4-3679BEE40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271" y="2086424"/>
            <a:ext cx="6405340" cy="41124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A5D1F4-D457-E54C-9398-7C768139639A}"/>
              </a:ext>
            </a:extLst>
          </p:cNvPr>
          <p:cNvSpPr txBox="1"/>
          <p:nvPr/>
        </p:nvSpPr>
        <p:spPr>
          <a:xfrm>
            <a:off x="506448" y="744070"/>
            <a:ext cx="6673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GitHub Pull Requests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7A46B3-D1A5-B841-9553-D31299C9D181}"/>
              </a:ext>
            </a:extLst>
          </p:cNvPr>
          <p:cNvSpPr txBox="1"/>
          <p:nvPr/>
        </p:nvSpPr>
        <p:spPr>
          <a:xfrm>
            <a:off x="506448" y="2086424"/>
            <a:ext cx="3063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DE"/>
              <a:t>Fork Repo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Create new branch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Add changes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Do pull request</a:t>
            </a:r>
          </a:p>
        </p:txBody>
      </p:sp>
    </p:spTree>
    <p:extLst>
      <p:ext uri="{BB962C8B-B14F-4D97-AF65-F5344CB8AC3E}">
        <p14:creationId xmlns:p14="http://schemas.microsoft.com/office/powerpoint/2010/main" val="1722802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98</Words>
  <Application>Microsoft Office PowerPoint</Application>
  <PresentationFormat>Widescreen</PresentationFormat>
  <Paragraphs>35</Paragraphs>
  <Slides>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Jäkel</dc:creator>
  <cp:lastModifiedBy>Thomas Jäkel</cp:lastModifiedBy>
  <cp:revision>37</cp:revision>
  <dcterms:created xsi:type="dcterms:W3CDTF">2021-07-10T11:06:19Z</dcterms:created>
  <dcterms:modified xsi:type="dcterms:W3CDTF">2021-09-02T15:11:37Z</dcterms:modified>
</cp:coreProperties>
</file>

<file path=docProps/thumbnail.jpeg>
</file>